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b41dcbf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6bb41dcb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b41dcbf4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6bb41dcbf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b41dcbf4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6bb41dcbf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bb41dcbf4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6bb41dcbf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1" name="Google Shape;31;p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40" name="Google Shape;40;p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9" name="Google Shape;59;p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udacu.com/" TargetMode="External"/><Relationship Id="rId4" Type="http://schemas.openxmlformats.org/officeDocument/2006/relationships/hyperlink" Target="https://nahuelcassino.com/" TargetMode="External"/><Relationship Id="rId5" Type="http://schemas.openxmlformats.org/officeDocument/2006/relationships/hyperlink" Target="mailto:soy@nahuelcassin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ahuelcassino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Formación en directo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2715925"/>
            <a:ext cx="8387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/>
              <a:t>En </a:t>
            </a:r>
            <a:r>
              <a:rPr lang="es">
                <a:solidFill>
                  <a:srgbClr val="00FF00"/>
                </a:solidFill>
              </a:rPr>
              <a:t>WordPress.</a:t>
            </a:r>
            <a:r>
              <a:rPr lang="es"/>
              <a:t>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4976375" y="3578600"/>
            <a:ext cx="2112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/>
              <a:t>Nahuel Cassino.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ctrTitle"/>
          </p:nvPr>
        </p:nvSpPr>
        <p:spPr>
          <a:xfrm>
            <a:off x="546725" y="9967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3.Inconvenientes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546725" y="1937500"/>
            <a:ext cx="8387700" cy="23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Factor </a:t>
            </a:r>
            <a:r>
              <a:rPr lang="es">
                <a:solidFill>
                  <a:srgbClr val="00FF00"/>
                </a:solidFill>
              </a:rPr>
              <a:t>tiempo</a:t>
            </a:r>
            <a:r>
              <a:rPr lang="es"/>
              <a:t>.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Dependemos de </a:t>
            </a:r>
            <a:r>
              <a:rPr lang="es">
                <a:solidFill>
                  <a:srgbClr val="00FF00"/>
                </a:solidFill>
              </a:rPr>
              <a:t>elementos externos</a:t>
            </a:r>
            <a:r>
              <a:rPr lang="es"/>
              <a:t> que pueden fallar. 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s"/>
              <a:t>Internet. 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s"/>
              <a:t>Urgencias.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s"/>
              <a:t>Cortes de luz. 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s"/>
              <a:t>Etc.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Realizar</a:t>
            </a:r>
            <a:r>
              <a:rPr lang="es"/>
              <a:t> en directo y a la vez </a:t>
            </a:r>
            <a:r>
              <a:rPr lang="es">
                <a:solidFill>
                  <a:srgbClr val="00FF00"/>
                </a:solidFill>
              </a:rPr>
              <a:t>moderar</a:t>
            </a:r>
            <a:r>
              <a:rPr lang="es"/>
              <a:t> </a:t>
            </a:r>
            <a:r>
              <a:rPr lang="es"/>
              <a:t>es complicado.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ctrTitle"/>
          </p:nvPr>
        </p:nvSpPr>
        <p:spPr>
          <a:xfrm>
            <a:off x="619050" y="4924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4.Herramientas</a:t>
            </a:r>
            <a:endParaRPr/>
          </a:p>
        </p:txBody>
      </p:sp>
      <p:sp>
        <p:nvSpPr>
          <p:cNvPr id="154" name="Google Shape;154;p23"/>
          <p:cNvSpPr txBox="1"/>
          <p:nvPr>
            <p:ph idx="1" type="subTitle"/>
          </p:nvPr>
        </p:nvSpPr>
        <p:spPr>
          <a:xfrm>
            <a:off x="619050" y="1433200"/>
            <a:ext cx="83877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solidFill>
                  <a:srgbClr val="00FF00"/>
                </a:solidFill>
              </a:rPr>
              <a:t>Web</a:t>
            </a:r>
            <a:r>
              <a:rPr lang="es" sz="1800">
                <a:solidFill>
                  <a:srgbClr val="FFFFFF"/>
                </a:solidFill>
              </a:rPr>
              <a:t> </a:t>
            </a:r>
            <a:r>
              <a:rPr lang="es" sz="1800"/>
              <a:t>hecha en </a:t>
            </a:r>
            <a:r>
              <a:rPr lang="es" sz="1800">
                <a:solidFill>
                  <a:srgbClr val="00FF00"/>
                </a:solidFill>
              </a:rPr>
              <a:t>WordPress.</a:t>
            </a:r>
            <a:endParaRPr sz="1800">
              <a:solidFill>
                <a:srgbClr val="00FF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solidFill>
                  <a:srgbClr val="00FF00"/>
                </a:solidFill>
              </a:rPr>
              <a:t>Software</a:t>
            </a:r>
            <a:r>
              <a:rPr lang="es" sz="1800"/>
              <a:t> de </a:t>
            </a:r>
            <a:r>
              <a:rPr lang="es" sz="1800">
                <a:solidFill>
                  <a:srgbClr val="FFFFFF"/>
                </a:solidFill>
              </a:rPr>
              <a:t>videollamada</a:t>
            </a:r>
            <a:r>
              <a:rPr lang="es" sz="1800">
                <a:solidFill>
                  <a:srgbClr val="00FF00"/>
                </a:solidFill>
              </a:rPr>
              <a:t> </a:t>
            </a:r>
            <a:r>
              <a:rPr lang="es" sz="1800">
                <a:solidFill>
                  <a:srgbClr val="FFFFFF"/>
                </a:solidFill>
              </a:rPr>
              <a:t>y para realizar en directo.</a:t>
            </a:r>
            <a:endParaRPr sz="1800">
              <a:solidFill>
                <a:srgbClr val="FFFFFF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Skype + Ecamm Live (videollamada, realización y emisión) [Solo para Mac]</a:t>
            </a:r>
            <a:endParaRPr sz="1800">
              <a:solidFill>
                <a:srgbClr val="FFFFFF"/>
              </a:solidFill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s" sz="1800">
                <a:solidFill>
                  <a:srgbClr val="FFFFFF"/>
                </a:solidFill>
              </a:rPr>
              <a:t>Directamente con YouTube si no hay invitado.</a:t>
            </a:r>
            <a:endParaRPr sz="1800">
              <a:solidFill>
                <a:srgbClr val="FFFFFF"/>
              </a:solidFill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s" sz="1800">
                <a:solidFill>
                  <a:srgbClr val="FFFFFF"/>
                </a:solidFill>
              </a:rPr>
              <a:t>Con emisión directa: Zoom (sin software para realizar)</a:t>
            </a:r>
            <a:endParaRPr sz="1800">
              <a:solidFill>
                <a:srgbClr val="FFFFFF"/>
              </a:solidFill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s" sz="1800">
                <a:solidFill>
                  <a:srgbClr val="FFFFFF"/>
                </a:solidFill>
              </a:rPr>
              <a:t>OBS (software para realizar, se emite a través de YouTube)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solidFill>
                  <a:srgbClr val="00FF00"/>
                </a:solidFill>
              </a:rPr>
              <a:t>Chat</a:t>
            </a:r>
            <a:r>
              <a:rPr lang="es" sz="1800"/>
              <a:t> para interactuar.</a:t>
            </a:r>
            <a:endParaRPr sz="180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s" sz="1800">
                <a:solidFill>
                  <a:srgbClr val="FFFFFF"/>
                </a:solidFill>
              </a:rPr>
              <a:t>Desarrollado a medida</a:t>
            </a:r>
            <a:endParaRPr sz="1800">
              <a:solidFill>
                <a:srgbClr val="FFFFFF"/>
              </a:solidFill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s" sz="1800">
                <a:solidFill>
                  <a:srgbClr val="FFFFFF"/>
                </a:solidFill>
              </a:rPr>
              <a:t>YouTube</a:t>
            </a:r>
            <a:endParaRPr sz="1800">
              <a:solidFill>
                <a:srgbClr val="FFFFFF"/>
              </a:solidFill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s" sz="1800">
                <a:solidFill>
                  <a:srgbClr val="FFFFFF"/>
                </a:solidFill>
              </a:rPr>
              <a:t>Chatandgo.com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1528800" y="2062450"/>
            <a:ext cx="7182600" cy="58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1528800" y="3714800"/>
            <a:ext cx="2509500" cy="32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251100" y="1304850"/>
            <a:ext cx="40452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¡Gracias!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 sz="3000"/>
              <a:t>Si necesitas ayuda con la formación en directo o con el cuidado de tu pelo...</a:t>
            </a:r>
            <a:endParaRPr sz="3000"/>
          </a:p>
        </p:txBody>
      </p:sp>
      <p:sp>
        <p:nvSpPr>
          <p:cNvPr id="162" name="Google Shape;162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/>
              <a:t>¡Contacta conmigo!</a:t>
            </a:r>
            <a:endParaRPr sz="24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es" u="sng">
                <a:solidFill>
                  <a:srgbClr val="00FF00"/>
                </a:solidFill>
                <a:hlinkClick r:id="rId3"/>
              </a:rPr>
              <a:t>Cudacu.com</a:t>
            </a:r>
            <a:endParaRPr>
              <a:solidFill>
                <a:srgbClr val="00FF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es" u="sng">
                <a:solidFill>
                  <a:srgbClr val="00FF00"/>
                </a:solidFill>
                <a:hlinkClick r:id="rId4"/>
              </a:rPr>
              <a:t>nahuelcassino.com</a:t>
            </a:r>
            <a:endParaRPr>
              <a:solidFill>
                <a:srgbClr val="00FF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  <a:uFill>
                  <a:noFill/>
                </a:uFill>
                <a:hlinkClick r:id="rId5"/>
              </a:rPr>
              <a:t>soy@nahuelcassino.com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@nahuelcassino (twitter)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@nahuelcassino_ (Instagram)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232350" y="1612350"/>
            <a:ext cx="82221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FFFFFF"/>
                </a:solidFill>
              </a:rPr>
              <a:t>CEO de </a:t>
            </a:r>
            <a:r>
              <a:rPr lang="es" sz="4000">
                <a:solidFill>
                  <a:srgbClr val="00FF00"/>
                </a:solidFill>
              </a:rPr>
              <a:t>Cudacu.com</a:t>
            </a:r>
            <a:endParaRPr sz="40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FF00"/>
                </a:solidFill>
              </a:rPr>
              <a:t>Copywriter</a:t>
            </a:r>
            <a:r>
              <a:rPr lang="es" sz="4000">
                <a:solidFill>
                  <a:srgbClr val="000000"/>
                </a:solidFill>
              </a:rPr>
              <a:t> </a:t>
            </a:r>
            <a:r>
              <a:rPr lang="es" sz="4000">
                <a:solidFill>
                  <a:srgbClr val="FFFFFF"/>
                </a:solidFill>
              </a:rPr>
              <a:t>en </a:t>
            </a:r>
            <a:r>
              <a:rPr lang="es" sz="4000" u="sng">
                <a:solidFill>
                  <a:srgbClr val="FFFFFF"/>
                </a:solidFill>
                <a:hlinkClick r:id="rId3"/>
              </a:rPr>
              <a:t>NahuelCassino.com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0350" y="1655200"/>
            <a:ext cx="2112775" cy="6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460950" y="1575899"/>
            <a:ext cx="8222100" cy="199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>
                <a:solidFill>
                  <a:srgbClr val="00FF00"/>
                </a:solidFill>
              </a:rPr>
              <a:t>Storytelling</a:t>
            </a:r>
            <a:r>
              <a:rPr lang="es"/>
              <a:t> para esta charla sobre formación en directo… </a:t>
            </a:r>
            <a:r>
              <a:rPr lang="es">
                <a:solidFill>
                  <a:srgbClr val="00FF00"/>
                </a:solidFill>
              </a:rPr>
              <a:t>¿Cómo lo hago en 10 minutos?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ctrTitle"/>
          </p:nvPr>
        </p:nvSpPr>
        <p:spPr>
          <a:xfrm>
            <a:off x="611475" y="24417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Una historia personal...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75" y="1266372"/>
            <a:ext cx="2400774" cy="349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1732600" y="1082975"/>
            <a:ext cx="15429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De esto...</a:t>
            </a:r>
            <a:endParaRPr sz="2400">
              <a:highlight>
                <a:srgbClr val="00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 rot="-1327416">
            <a:off x="925516" y="3967792"/>
            <a:ext cx="1723819" cy="5255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Pelo corto=Vida fácil, </a:t>
            </a:r>
            <a:r>
              <a:rPr lang="es" sz="1200"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sin preocupaciones</a:t>
            </a:r>
            <a:endParaRPr sz="1200">
              <a:highlight>
                <a:srgbClr val="00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11475" y="24417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Una historia personal...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75" y="1266372"/>
            <a:ext cx="2400774" cy="34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500" y="1266375"/>
            <a:ext cx="3496125" cy="34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5870050" y="1082975"/>
            <a:ext cx="11178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a esto.</a:t>
            </a:r>
            <a:endParaRPr sz="2400">
              <a:highlight>
                <a:srgbClr val="00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732600" y="1082975"/>
            <a:ext cx="15429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De esto...</a:t>
            </a:r>
            <a:endParaRPr sz="2400">
              <a:highlight>
                <a:srgbClr val="00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 rot="-1327416">
            <a:off x="925516" y="3967792"/>
            <a:ext cx="1723819" cy="5255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Pelo corto=Vida fácil, sin preocupaciones</a:t>
            </a:r>
            <a:endParaRPr sz="1200">
              <a:highlight>
                <a:srgbClr val="00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 rot="-1327698">
            <a:off x="4432054" y="3979051"/>
            <a:ext cx="1874792" cy="545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Pelo largo= Mi vida se complica cada mañana. </a:t>
            </a:r>
            <a:endParaRPr sz="1200">
              <a:highlight>
                <a:srgbClr val="00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ctrTitle"/>
          </p:nvPr>
        </p:nvSpPr>
        <p:spPr>
          <a:xfrm>
            <a:off x="378150" y="1040730"/>
            <a:ext cx="8222100" cy="21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El pelo largo es igual que la formación en directo… </a:t>
            </a:r>
            <a:r>
              <a:rPr lang="es">
                <a:solidFill>
                  <a:srgbClr val="00FF00"/>
                </a:solidFill>
              </a:rPr>
              <a:t>Hay más de los que se</a:t>
            </a:r>
            <a:r>
              <a:rPr lang="es"/>
              <a:t> ve a simple vista.</a:t>
            </a:r>
            <a:endParaRPr/>
          </a:p>
        </p:txBody>
      </p:sp>
      <p:sp>
        <p:nvSpPr>
          <p:cNvPr id="123" name="Google Shape;123;p18"/>
          <p:cNvSpPr txBox="1"/>
          <p:nvPr>
            <p:ph idx="1" type="subTitle"/>
          </p:nvPr>
        </p:nvSpPr>
        <p:spPr>
          <a:xfrm>
            <a:off x="378150" y="3267563"/>
            <a:ext cx="83877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Te puedes complicar tanto como quieras. </a:t>
            </a:r>
            <a:endParaRPr b="1">
              <a:solidFill>
                <a:srgbClr val="00FF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Si no lo trabajas es un auténtico desastre.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583675" y="13978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¿Qué veremos?</a:t>
            </a:r>
            <a:endParaRPr/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583675" y="2338600"/>
            <a:ext cx="83877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Tipos de formación en directo</a:t>
            </a:r>
            <a:endParaRPr>
              <a:solidFill>
                <a:srgbClr val="00FF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Ventajas</a:t>
            </a:r>
            <a:endParaRPr b="1">
              <a:solidFill>
                <a:srgbClr val="00FF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Inconvenientes</a:t>
            </a:r>
            <a:endParaRPr>
              <a:solidFill>
                <a:srgbClr val="00FF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Herramientas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572000" y="1559075"/>
            <a:ext cx="32262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 experiencia en la formación en directo online en WordPress.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ctrTitle"/>
          </p:nvPr>
        </p:nvSpPr>
        <p:spPr>
          <a:xfrm>
            <a:off x="378150" y="10594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1. Tipos de formación en directo</a:t>
            </a:r>
            <a:endParaRPr/>
          </a:p>
        </p:txBody>
      </p:sp>
      <p:sp>
        <p:nvSpPr>
          <p:cNvPr id="136" name="Google Shape;136;p20"/>
          <p:cNvSpPr txBox="1"/>
          <p:nvPr>
            <p:ph idx="1" type="subTitle"/>
          </p:nvPr>
        </p:nvSpPr>
        <p:spPr>
          <a:xfrm>
            <a:off x="378150" y="2000200"/>
            <a:ext cx="8387700" cy="20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Masterclases con preguntas y respuestas</a:t>
            </a:r>
            <a:endParaRPr>
              <a:solidFill>
                <a:srgbClr val="00FF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Masterclass</a:t>
            </a:r>
            <a:endParaRPr>
              <a:solidFill>
                <a:srgbClr val="FFFFFF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Preguntas y respuestas</a:t>
            </a:r>
            <a:endParaRPr>
              <a:solidFill>
                <a:srgbClr val="FFFFFF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Masterminds</a:t>
            </a:r>
            <a:endParaRPr>
              <a:solidFill>
                <a:srgbClr val="FFFFFF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Entrevistas</a:t>
            </a:r>
            <a:endParaRPr>
              <a:solidFill>
                <a:srgbClr val="FFFFFF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Y lo que se te ocurra...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ctrTitle"/>
          </p:nvPr>
        </p:nvSpPr>
        <p:spPr>
          <a:xfrm>
            <a:off x="598100" y="12103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2.Ventajas</a:t>
            </a:r>
            <a:endParaRPr/>
          </a:p>
        </p:txBody>
      </p:sp>
      <p:sp>
        <p:nvSpPr>
          <p:cNvPr id="142" name="Google Shape;142;p21"/>
          <p:cNvSpPr txBox="1"/>
          <p:nvPr>
            <p:ph idx="1" type="subTitle"/>
          </p:nvPr>
        </p:nvSpPr>
        <p:spPr>
          <a:xfrm>
            <a:off x="598100" y="2151100"/>
            <a:ext cx="83877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Dinamismo e interacción</a:t>
            </a:r>
            <a:r>
              <a:rPr lang="es"/>
              <a:t> (formador-comunidad). </a:t>
            </a:r>
            <a:endParaRPr b="1">
              <a:solidFill>
                <a:srgbClr val="00FF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00FF00"/>
                </a:solidFill>
              </a:rPr>
              <a:t>Edición posterior mínima</a:t>
            </a:r>
            <a:r>
              <a:rPr lang="es">
                <a:solidFill>
                  <a:srgbClr val="FFFFFF"/>
                </a:solidFill>
              </a:rPr>
              <a:t>. Realización en directo.</a:t>
            </a:r>
            <a:endParaRPr>
              <a:solidFill>
                <a:srgbClr val="FFFFFF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s">
                <a:solidFill>
                  <a:srgbClr val="FFFFFF"/>
                </a:solidFill>
              </a:rPr>
              <a:t>Se entienden las… “</a:t>
            </a:r>
            <a:r>
              <a:rPr lang="es">
                <a:solidFill>
                  <a:srgbClr val="00FF00"/>
                </a:solidFill>
              </a:rPr>
              <a:t>cosas del directo</a:t>
            </a:r>
            <a:r>
              <a:rPr lang="es">
                <a:solidFill>
                  <a:srgbClr val="FFFFFF"/>
                </a:solidFill>
              </a:rPr>
              <a:t>”</a:t>
            </a:r>
            <a:endParaRPr>
              <a:solidFill>
                <a:srgbClr val="FFFFFF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○"/>
            </a:pPr>
            <a:r>
              <a:rPr lang="es">
                <a:solidFill>
                  <a:srgbClr val="FFFFFF"/>
                </a:solidFill>
              </a:rPr>
              <a:t>conexión débil</a:t>
            </a:r>
            <a:endParaRPr>
              <a:solidFill>
                <a:srgbClr val="FFFFFF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○"/>
            </a:pPr>
            <a:r>
              <a:rPr lang="es">
                <a:solidFill>
                  <a:srgbClr val="FFFFFF"/>
                </a:solidFill>
              </a:rPr>
              <a:t>imagen pixelada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