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58" r:id="rId4"/>
    <p:sldId id="259" r:id="rId5"/>
    <p:sldId id="263" r:id="rId6"/>
    <p:sldId id="264" r:id="rId7"/>
    <p:sldId id="260" r:id="rId8"/>
    <p:sldId id="257" r:id="rId9"/>
    <p:sldId id="261" r:id="rId10"/>
    <p:sldId id="268" r:id="rId11"/>
    <p:sldId id="267" r:id="rId12"/>
    <p:sldId id="265" r:id="rId13"/>
    <p:sldId id="269" r:id="rId14"/>
    <p:sldId id="271" r:id="rId15"/>
    <p:sldId id="272" r:id="rId16"/>
    <p:sldId id="266" r:id="rId17"/>
    <p:sldId id="273" r:id="rId18"/>
    <p:sldId id="270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798FA-E546-472F-AF33-84B1AA4819EF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F4A18-B983-454E-A742-D8828D5DA36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6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Alex Mills Murió el 27 de febrero de 2019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F4A18-B983-454E-A742-D8828D5DA3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3.3 </a:t>
            </a:r>
            <a:r>
              <a:rPr lang="en-US" dirty="0" err="1" smtClean="0"/>
              <a:t>escritorio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blanco</a:t>
            </a:r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F4A18-B983-454E-A742-D8828D5DA3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s-E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cambio de 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PHP 4.3 a PHP 5.2.4 en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WordPress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3.2, publicado el 4 de Julio de 2011.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F4A18-B983-454E-A742-D8828D5DA3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1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1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6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4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9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6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0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3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9A04A-589E-4648-9E60-F5F91CCB4149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F56A7-E80F-491B-8ABE-B19A07BA98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2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49" y="4186107"/>
            <a:ext cx="2512804" cy="21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21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40814" cy="68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49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Falta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montaje</a:t>
            </a:r>
            <a:r>
              <a:rPr lang="en-US" dirty="0" smtClean="0">
                <a:solidFill>
                  <a:srgbClr val="FF0000"/>
                </a:solidFill>
              </a:rPr>
              <a:t> video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intro </a:t>
            </a:r>
            <a:r>
              <a:rPr lang="en-US" dirty="0" err="1" smtClean="0">
                <a:solidFill>
                  <a:srgbClr val="FF0000"/>
                </a:solidFill>
              </a:rPr>
              <a:t>Sevilla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¿y antes?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8789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26979" y="2325414"/>
            <a:ext cx="4989787" cy="19233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3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3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0"/>
            <a:ext cx="9121141" cy="68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9-06-11_20-11-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0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43</Words>
  <Application>Microsoft Office PowerPoint</Application>
  <PresentationFormat>Panorámica</PresentationFormat>
  <Paragraphs>8</Paragraphs>
  <Slides>21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Calibri</vt:lpstr>
      <vt:lpstr>Tema de Office</vt:lpstr>
      <vt:lpstr>Presentación de PowerPoint</vt:lpstr>
      <vt:lpstr>Falta montaje video intro Sevilla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¿y antes?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nilo</dc:creator>
  <cp:lastModifiedBy>nilo</cp:lastModifiedBy>
  <cp:revision>10</cp:revision>
  <dcterms:created xsi:type="dcterms:W3CDTF">2019-11-18T21:09:48Z</dcterms:created>
  <dcterms:modified xsi:type="dcterms:W3CDTF">2019-11-18T22:35:14Z</dcterms:modified>
</cp:coreProperties>
</file>